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9" r:id="rId4"/>
    <p:sldMasterId id="2147483680" r:id="rId5"/>
    <p:sldMasterId id="214748368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Roboto Condensed"/>
      <p:regular r:id="rId23"/>
      <p:bold r:id="rId24"/>
      <p:italic r:id="rId25"/>
      <p:boldItalic r:id="rId26"/>
    </p:embeddedFont>
    <p:embeddedFont>
      <p:font typeface="Roboto Condensed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RobotoCondensed-bold.fntdata"/><Relationship Id="rId23" Type="http://schemas.openxmlformats.org/officeDocument/2006/relationships/font" Target="fonts/RobotoCondense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RobotoCondensed-boldItalic.fntdata"/><Relationship Id="rId25" Type="http://schemas.openxmlformats.org/officeDocument/2006/relationships/font" Target="fonts/RobotoCondensed-italic.fntdata"/><Relationship Id="rId28" Type="http://schemas.openxmlformats.org/officeDocument/2006/relationships/font" Target="fonts/RobotoCondensedLight-bold.fntdata"/><Relationship Id="rId27" Type="http://schemas.openxmlformats.org/officeDocument/2006/relationships/font" Target="fonts/RobotoCondensedLight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RobotoCondensedLight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0" Type="http://schemas.openxmlformats.org/officeDocument/2006/relationships/font" Target="fonts/RobotoCondensedLight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7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ProximaNova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a6c9849e8_0_0:notes"/>
          <p:cNvSpPr txBox="1"/>
          <p:nvPr/>
        </p:nvSpPr>
        <p:spPr>
          <a:xfrm>
            <a:off x="3884612" y="8684927"/>
            <a:ext cx="29718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136" name="Google Shape;136;g3a6c9849e8_0_0:notes"/>
          <p:cNvSpPr/>
          <p:nvPr>
            <p:ph idx="2" type="sldImg"/>
          </p:nvPr>
        </p:nvSpPr>
        <p:spPr>
          <a:xfrm>
            <a:off x="331636" y="685487"/>
            <a:ext cx="6194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g3a6c9849e8_0_0:notes"/>
          <p:cNvSpPr txBox="1"/>
          <p:nvPr>
            <p:ph idx="1" type="body"/>
          </p:nvPr>
        </p:nvSpPr>
        <p:spPr>
          <a:xfrm>
            <a:off x="685800" y="4344025"/>
            <a:ext cx="54864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6c9849e8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a6c9849e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a6c9849e8_0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a6c9849e8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3f6f6adce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3f6f6adc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3f6f6adce_0_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3f6f6adce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3f6f6adce_0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3f6f6adce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a6c9849e8_0_409:notes"/>
          <p:cNvSpPr txBox="1"/>
          <p:nvPr/>
        </p:nvSpPr>
        <p:spPr>
          <a:xfrm>
            <a:off x="3884612" y="8684927"/>
            <a:ext cx="29718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endParaRPr/>
          </a:p>
        </p:txBody>
      </p:sp>
      <p:sp>
        <p:nvSpPr>
          <p:cNvPr id="216" name="Google Shape;216;g3a6c9849e8_0_409:notes"/>
          <p:cNvSpPr/>
          <p:nvPr>
            <p:ph idx="2" type="sldImg"/>
          </p:nvPr>
        </p:nvSpPr>
        <p:spPr>
          <a:xfrm>
            <a:off x="331636" y="685487"/>
            <a:ext cx="6194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7" name="Google Shape;217;g3a6c9849e8_0_409:notes"/>
          <p:cNvSpPr txBox="1"/>
          <p:nvPr>
            <p:ph idx="1" type="body"/>
          </p:nvPr>
        </p:nvSpPr>
        <p:spPr>
          <a:xfrm>
            <a:off x="685800" y="4344025"/>
            <a:ext cx="54864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685800" y="1583342"/>
            <a:ext cx="7772400" cy="1160100"/>
          </a:xfrm>
          <a:prstGeom prst="rect">
            <a:avLst/>
          </a:prstGeom>
        </p:spPr>
        <p:txBody>
          <a:bodyPr anchorCtr="0" anchor="b" bIns="83525" lIns="83525" spcFirstLastPara="1" rIns="83525" wrap="square" tIns="835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685800" y="2840053"/>
            <a:ext cx="7772400" cy="784500"/>
          </a:xfrm>
          <a:prstGeom prst="rect">
            <a:avLst/>
          </a:prstGeom>
        </p:spPr>
        <p:txBody>
          <a:bodyPr anchorCtr="0" anchor="t" bIns="83525" lIns="83525" spcFirstLastPara="1" rIns="83525" wrap="square" tIns="835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27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27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27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27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27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27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27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27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83525" lIns="83525" spcFirstLastPara="1" rIns="83525" wrap="square" tIns="835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83525" lIns="83525" spcFirstLastPara="1" rIns="83525" wrap="square" tIns="83525">
            <a:noAutofit/>
          </a:bodyPr>
          <a:lstStyle>
            <a:lvl1pPr indent="-400050" lvl="0" marL="457200" rtl="0">
              <a:spcBef>
                <a:spcPts val="500"/>
              </a:spcBef>
              <a:spcAft>
                <a:spcPts val="0"/>
              </a:spcAft>
              <a:buSzPts val="2700"/>
              <a:buChar char="●"/>
              <a:defRPr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83525" lIns="83525" spcFirstLastPara="1" rIns="83525" wrap="square" tIns="835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457200" y="1200150"/>
            <a:ext cx="3994800" cy="3725700"/>
          </a:xfrm>
          <a:prstGeom prst="rect">
            <a:avLst/>
          </a:prstGeom>
        </p:spPr>
        <p:txBody>
          <a:bodyPr anchorCtr="0" anchor="t" bIns="83525" lIns="83525" spcFirstLastPara="1" rIns="83525" wrap="square" tIns="83525">
            <a:noAutofit/>
          </a:bodyPr>
          <a:lstStyle>
            <a:lvl1pPr indent="-400050" lvl="0" marL="457200" rtl="0">
              <a:spcBef>
                <a:spcPts val="500"/>
              </a:spcBef>
              <a:spcAft>
                <a:spcPts val="0"/>
              </a:spcAft>
              <a:buSzPts val="2700"/>
              <a:buChar char="●"/>
              <a:defRPr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2" type="body"/>
          </p:nvPr>
        </p:nvSpPr>
        <p:spPr>
          <a:xfrm>
            <a:off x="4692273" y="1200150"/>
            <a:ext cx="3994800" cy="3725700"/>
          </a:xfrm>
          <a:prstGeom prst="rect">
            <a:avLst/>
          </a:prstGeom>
        </p:spPr>
        <p:txBody>
          <a:bodyPr anchorCtr="0" anchor="t" bIns="83525" lIns="83525" spcFirstLastPara="1" rIns="83525" wrap="square" tIns="83525">
            <a:noAutofit/>
          </a:bodyPr>
          <a:lstStyle>
            <a:lvl1pPr indent="-400050" lvl="0" marL="457200" rtl="0">
              <a:spcBef>
                <a:spcPts val="500"/>
              </a:spcBef>
              <a:spcAft>
                <a:spcPts val="0"/>
              </a:spcAft>
              <a:buSzPts val="2700"/>
              <a:buChar char="●"/>
              <a:defRPr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</p:spPr>
        <p:txBody>
          <a:bodyPr anchorCtr="0" anchor="b" bIns="83525" lIns="83525" spcFirstLastPara="1" rIns="83525" wrap="square" tIns="835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83525" lIns="83525" spcFirstLastPara="1" rIns="83525" wrap="square" tIns="83525">
            <a:noAutofit/>
          </a:bodyPr>
          <a:lstStyle>
            <a:lvl1pPr indent="-228600" lvl="0" marL="457200" rtl="0" algn="ctr"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993989" y="285121"/>
            <a:ext cx="77133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3525" lIns="83525" spcFirstLastPara="1" rIns="83525" wrap="square" tIns="835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marL="49530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marL="97790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marL="147320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marL="196850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>
            <a:off x="993989" y="1101603"/>
            <a:ext cx="7713300" cy="3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83525" lIns="83525" spcFirstLastPara="1" rIns="83525" wrap="square" tIns="83525">
            <a:noAutofit/>
          </a:bodyPr>
          <a:lstStyle>
            <a:lvl1pPr indent="-400050" lvl="0" marL="457200" rtl="0" algn="l">
              <a:spcBef>
                <a:spcPts val="400"/>
              </a:spcBef>
              <a:spcAft>
                <a:spcPts val="0"/>
              </a:spcAft>
              <a:buClr>
                <a:srgbClr val="C6DD62"/>
              </a:buClr>
              <a:buSzPts val="2700"/>
              <a:buFont typeface="Arial"/>
              <a:buChar char="•"/>
              <a:defRPr/>
            </a:lvl1pPr>
            <a:lvl2pPr indent="-368300" lvl="1" marL="914400" rtl="0" algn="l">
              <a:spcBef>
                <a:spcPts val="300"/>
              </a:spcBef>
              <a:spcAft>
                <a:spcPts val="0"/>
              </a:spcAft>
              <a:buClr>
                <a:srgbClr val="C6DD62"/>
              </a:buClr>
              <a:buSzPts val="2200"/>
              <a:buFont typeface="Arial"/>
              <a:buChar char="–"/>
              <a:defRPr/>
            </a:lvl2pPr>
            <a:lvl3pPr indent="-368300" lvl="2" marL="1371600" rtl="0" algn="l">
              <a:spcBef>
                <a:spcPts val="300"/>
              </a:spcBef>
              <a:spcAft>
                <a:spcPts val="0"/>
              </a:spcAft>
              <a:buClr>
                <a:srgbClr val="C6DD62"/>
              </a:buClr>
              <a:buSzPts val="2200"/>
              <a:buFont typeface="Arial"/>
              <a:buChar char="•"/>
              <a:defRPr/>
            </a:lvl3pPr>
            <a:lvl4pPr indent="-330200" lvl="3" marL="1828800" rtl="0" algn="l">
              <a:spcBef>
                <a:spcPts val="300"/>
              </a:spcBef>
              <a:spcAft>
                <a:spcPts val="0"/>
              </a:spcAft>
              <a:buClr>
                <a:srgbClr val="C6DD62"/>
              </a:buClr>
              <a:buSzPts val="1600"/>
              <a:buFont typeface="Arial"/>
              <a:buChar char="–"/>
              <a:defRPr/>
            </a:lvl4pPr>
            <a:lvl5pPr indent="-330200" lvl="4" marL="2286000" rtl="0" algn="l">
              <a:spcBef>
                <a:spcPts val="200"/>
              </a:spcBef>
              <a:spcAft>
                <a:spcPts val="0"/>
              </a:spcAft>
              <a:buClr>
                <a:srgbClr val="C6DD62"/>
              </a:buClr>
              <a:buSzPts val="1600"/>
              <a:buFont typeface="Arial"/>
              <a:buChar char="»"/>
              <a:defRPr/>
            </a:lvl5pPr>
            <a:lvl6pPr indent="-330200" lvl="5" marL="2743200" rtl="0" algn="l">
              <a:spcBef>
                <a:spcPts val="200"/>
              </a:spcBef>
              <a:spcAft>
                <a:spcPts val="0"/>
              </a:spcAft>
              <a:buClr>
                <a:srgbClr val="C6DD62"/>
              </a:buClr>
              <a:buSzPts val="1600"/>
              <a:buFont typeface="Arial"/>
              <a:buChar char="»"/>
              <a:defRPr/>
            </a:lvl6pPr>
            <a:lvl7pPr indent="-330200" lvl="6" marL="3200400" rtl="0" algn="l">
              <a:spcBef>
                <a:spcPts val="200"/>
              </a:spcBef>
              <a:spcAft>
                <a:spcPts val="0"/>
              </a:spcAft>
              <a:buClr>
                <a:srgbClr val="C6DD62"/>
              </a:buClr>
              <a:buSzPts val="1600"/>
              <a:buFont typeface="Arial"/>
              <a:buChar char="»"/>
              <a:defRPr/>
            </a:lvl7pPr>
            <a:lvl8pPr indent="-330200" lvl="7" marL="3657600" rtl="0" algn="l">
              <a:spcBef>
                <a:spcPts val="200"/>
              </a:spcBef>
              <a:spcAft>
                <a:spcPts val="0"/>
              </a:spcAft>
              <a:buClr>
                <a:srgbClr val="C6DD62"/>
              </a:buClr>
              <a:buSzPts val="1600"/>
              <a:buFont typeface="Arial"/>
              <a:buChar char="»"/>
              <a:defRPr/>
            </a:lvl8pPr>
            <a:lvl9pPr indent="-330200" lvl="8" marL="4114800" rtl="0" algn="l">
              <a:spcBef>
                <a:spcPts val="200"/>
              </a:spcBef>
              <a:spcAft>
                <a:spcPts val="0"/>
              </a:spcAft>
              <a:buClr>
                <a:srgbClr val="C6DD62"/>
              </a:buClr>
              <a:buSzPts val="1600"/>
              <a:buFont typeface="Arial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3048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3048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304800" lvl="2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304800" lvl="3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304800" lvl="4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304800" lvl="5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304800" lvl="6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304800" lvl="7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304800" lvl="8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22"/>
          <p:cNvSpPr txBox="1"/>
          <p:nvPr>
            <p:ph idx="1" type="subTitle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1905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1905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1905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1905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1905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1905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1905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1905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1905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3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4"/>
          <p:cNvSpPr txBox="1"/>
          <p:nvPr>
            <p:ph idx="1" type="body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/>
            </a:lvl9pPr>
          </a:lstStyle>
          <a:p/>
        </p:txBody>
      </p:sp>
      <p:sp>
        <p:nvSpPr>
          <p:cNvPr id="83" name="Google Shape;83;p24"/>
          <p:cNvSpPr txBox="1"/>
          <p:nvPr>
            <p:ph idx="2" type="body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6"/>
          <p:cNvSpPr txBox="1"/>
          <p:nvPr>
            <p:ph idx="1" type="body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175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175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175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175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175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175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175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BJECT" type="obj">
  <p:cSld name="OBJEC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8"/>
          <p:cNvSpPr txBox="1"/>
          <p:nvPr>
            <p:ph type="title"/>
          </p:nvPr>
        </p:nvSpPr>
        <p:spPr>
          <a:xfrm>
            <a:off x="457200" y="69850"/>
            <a:ext cx="8229600" cy="11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L="3968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1pPr>
            <a:lvl2pPr lvl="1" marL="3968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2pPr>
            <a:lvl3pPr lvl="2" marL="3968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3pPr>
            <a:lvl4pPr lvl="3" marL="3968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4pPr>
            <a:lvl5pPr lvl="4" marL="3968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5pPr>
            <a:lvl6pPr lvl="5" marL="49688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6pPr>
            <a:lvl7pPr lvl="6" marL="95408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7pPr>
            <a:lvl8pPr lvl="7" marL="141128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8pPr>
            <a:lvl9pPr lvl="8" marL="186848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4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Google Shape;91;p28"/>
          <p:cNvSpPr txBox="1"/>
          <p:nvPr>
            <p:ph idx="1" type="body"/>
          </p:nvPr>
        </p:nvSpPr>
        <p:spPr>
          <a:xfrm>
            <a:off x="457200" y="1200150"/>
            <a:ext cx="8229600" cy="3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3200">
                <a:solidFill>
                  <a:schemeClr val="dk1"/>
                </a:solidFill>
              </a:defRPr>
            </a:lvl1pPr>
            <a:lvl2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2800">
                <a:solidFill>
                  <a:schemeClr val="dk1"/>
                </a:solidFill>
              </a:defRPr>
            </a:lvl2pPr>
            <a:lvl3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2400">
                <a:solidFill>
                  <a:schemeClr val="dk1"/>
                </a:solidFill>
              </a:defRPr>
            </a:lvl3pPr>
            <a:lvl4pPr indent="-317500" lvl="3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2000">
                <a:solidFill>
                  <a:schemeClr val="dk1"/>
                </a:solidFill>
              </a:defRPr>
            </a:lvl4pPr>
            <a:lvl5pPr indent="-317500" lvl="4" marL="22860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2000">
                <a:solidFill>
                  <a:schemeClr val="dk1"/>
                </a:solidFill>
              </a:defRPr>
            </a:lvl5pPr>
            <a:lvl6pPr indent="-317500" lvl="5" marL="2743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2000">
                <a:solidFill>
                  <a:schemeClr val="dk1"/>
                </a:solidFill>
              </a:defRPr>
            </a:lvl6pPr>
            <a:lvl7pPr indent="-317500" lvl="6" marL="3200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2000">
                <a:solidFill>
                  <a:schemeClr val="dk1"/>
                </a:solidFill>
              </a:defRPr>
            </a:lvl7pPr>
            <a:lvl8pPr indent="-317500" lvl="7" marL="3657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2000">
                <a:solidFill>
                  <a:schemeClr val="dk1"/>
                </a:solidFill>
              </a:defRPr>
            </a:lvl8pPr>
            <a:lvl9pPr indent="-317500" lvl="8" marL="4114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" name="Google Shape;92;p28"/>
          <p:cNvSpPr txBox="1"/>
          <p:nvPr>
            <p:ph idx="12" type="sldNum"/>
          </p:nvPr>
        </p:nvSpPr>
        <p:spPr>
          <a:xfrm>
            <a:off x="7466013" y="4757737"/>
            <a:ext cx="3063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2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3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4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5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6" marL="2743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7" marL="3200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8" marL="3657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Title and Content">
  <p:cSld name="3_Title and Conten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/>
          <p:nvPr/>
        </p:nvSpPr>
        <p:spPr>
          <a:xfrm>
            <a:off x="251521" y="123479"/>
            <a:ext cx="8658900" cy="4680600"/>
          </a:xfrm>
          <a:prstGeom prst="roundRect">
            <a:avLst>
              <a:gd fmla="val 2078" name="adj"/>
            </a:avLst>
          </a:prstGeom>
          <a:solidFill>
            <a:schemeClr val="lt1">
              <a:alpha val="7569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9"/>
          <p:cNvSpPr txBox="1"/>
          <p:nvPr>
            <p:ph type="title"/>
          </p:nvPr>
        </p:nvSpPr>
        <p:spPr>
          <a:xfrm>
            <a:off x="395538" y="150782"/>
            <a:ext cx="69198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9"/>
          <p:cNvSpPr txBox="1"/>
          <p:nvPr>
            <p:ph idx="1" type="body"/>
          </p:nvPr>
        </p:nvSpPr>
        <p:spPr>
          <a:xfrm>
            <a:off x="405258" y="987574"/>
            <a:ext cx="8343300" cy="3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48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36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36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36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36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9"/>
          <p:cNvSpPr txBox="1"/>
          <p:nvPr>
            <p:ph idx="11" type="ftr"/>
          </p:nvPr>
        </p:nvSpPr>
        <p:spPr>
          <a:xfrm>
            <a:off x="3131840" y="4789886"/>
            <a:ext cx="28971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100750" lvl="1" marL="45635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99900" lvl="2" marL="9127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99053" lvl="3" marL="1369053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98206" lvl="4" marL="1825406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97356" lvl="5" marL="2281756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96508" lvl="6" marL="2738108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95660" lvl="7" marL="319446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94809" lvl="8" marL="3650809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" name="Google Shape;98;p29"/>
          <p:cNvSpPr/>
          <p:nvPr/>
        </p:nvSpPr>
        <p:spPr>
          <a:xfrm>
            <a:off x="0" y="4840003"/>
            <a:ext cx="9144000" cy="323700"/>
          </a:xfrm>
          <a:prstGeom prst="rect">
            <a:avLst/>
          </a:prstGeom>
          <a:solidFill>
            <a:srgbClr val="000000">
              <a:alpha val="30590"/>
            </a:srgbClr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84368" y="4891587"/>
            <a:ext cx="933224" cy="2061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29"/>
          <p:cNvGrpSpPr/>
          <p:nvPr/>
        </p:nvGrpSpPr>
        <p:grpSpPr>
          <a:xfrm>
            <a:off x="7541996" y="267495"/>
            <a:ext cx="1512300" cy="801775"/>
            <a:chOff x="7541996" y="267494"/>
            <a:chExt cx="1512300" cy="801775"/>
          </a:xfrm>
        </p:grpSpPr>
        <p:grpSp>
          <p:nvGrpSpPr>
            <p:cNvPr id="101" name="Google Shape;101;p29"/>
            <p:cNvGrpSpPr/>
            <p:nvPr/>
          </p:nvGrpSpPr>
          <p:grpSpPr>
            <a:xfrm>
              <a:off x="7541996" y="277181"/>
              <a:ext cx="1512300" cy="792088"/>
              <a:chOff x="7596202" y="267494"/>
              <a:chExt cx="1512300" cy="792088"/>
            </a:xfrm>
          </p:grpSpPr>
          <p:sp>
            <p:nvSpPr>
              <p:cNvPr id="102" name="Google Shape;102;p29"/>
              <p:cNvSpPr/>
              <p:nvPr/>
            </p:nvSpPr>
            <p:spPr>
              <a:xfrm flipH="1" rot="10800000">
                <a:off x="8964737" y="703482"/>
                <a:ext cx="143700" cy="356100"/>
              </a:xfrm>
              <a:prstGeom prst="rtTriangle">
                <a:avLst/>
              </a:prstGeom>
              <a:solidFill>
                <a:srgbClr val="93B3D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8CB3E3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29"/>
              <p:cNvSpPr/>
              <p:nvPr/>
            </p:nvSpPr>
            <p:spPr>
              <a:xfrm flipH="1">
                <a:off x="7596202" y="267494"/>
                <a:ext cx="1512300" cy="436200"/>
              </a:xfrm>
              <a:prstGeom prst="snip1Rect">
                <a:avLst>
                  <a:gd fmla="val 16667" name="adj"/>
                </a:avLst>
              </a:pr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8CB3E3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104" name="Google Shape;104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16407" y="267494"/>
              <a:ext cx="1172481" cy="40234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2875" y="0"/>
            <a:ext cx="916198" cy="58159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0"/>
          <p:cNvSpPr txBox="1"/>
          <p:nvPr>
            <p:ph type="title"/>
          </p:nvPr>
        </p:nvSpPr>
        <p:spPr>
          <a:xfrm>
            <a:off x="456689" y="205970"/>
            <a:ext cx="82305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8100" lIns="78100" spcFirstLastPara="1" rIns="78100" wrap="square" tIns="781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L="39370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L="78740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L="116840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L="156210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30"/>
          <p:cNvSpPr txBox="1"/>
          <p:nvPr>
            <p:ph idx="10" type="dt"/>
          </p:nvPr>
        </p:nvSpPr>
        <p:spPr>
          <a:xfrm>
            <a:off x="456689" y="4767231"/>
            <a:ext cx="2134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8100" lIns="78100" spcFirstLastPara="1" rIns="78100" wrap="square" tIns="781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419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700" lvl="2" marL="838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44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63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" lvl="5" marL="2082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" lvl="6" marL="2501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08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332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30"/>
          <p:cNvSpPr txBox="1"/>
          <p:nvPr>
            <p:ph idx="11" type="ftr"/>
          </p:nvPr>
        </p:nvSpPr>
        <p:spPr>
          <a:xfrm>
            <a:off x="3123875" y="4767231"/>
            <a:ext cx="2896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8100" lIns="78100" spcFirstLastPara="1" rIns="78100" wrap="square" tIns="78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2700" lvl="1" marL="419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2700" lvl="2" marL="838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244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663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" lvl="5" marL="2082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" lvl="6" marL="2501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908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" lvl="8" marL="332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30"/>
          <p:cNvSpPr txBox="1"/>
          <p:nvPr>
            <p:ph idx="12" type="sldNum"/>
          </p:nvPr>
        </p:nvSpPr>
        <p:spPr>
          <a:xfrm>
            <a:off x="6552698" y="4767231"/>
            <a:ext cx="2134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8100" lIns="78100" spcFirstLastPara="1" rIns="78100" wrap="square" tIns="781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t/>
            </a:r>
            <a:endParaRPr/>
          </a:p>
          <a:p>
            <a:pPr indent="-12700" lvl="1" marL="4191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12700" lvl="2" marL="838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3" marL="1244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4" marL="16637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12700" lvl="5" marL="2082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12700" lvl="6" marL="2501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7" marL="29083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12700" lvl="8" marL="3327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Text, and Content" type="txAndObj">
  <p:cSld name="TEXT_AND_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1"/>
          <p:cNvSpPr txBox="1"/>
          <p:nvPr>
            <p:ph type="title"/>
          </p:nvPr>
        </p:nvSpPr>
        <p:spPr>
          <a:xfrm>
            <a:off x="1150938" y="160735"/>
            <a:ext cx="77931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marL="45720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marL="91440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marL="137160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marL="182880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1"/>
          <p:cNvSpPr txBox="1"/>
          <p:nvPr>
            <p:ph idx="1" type="body"/>
          </p:nvPr>
        </p:nvSpPr>
        <p:spPr>
          <a:xfrm>
            <a:off x="1182688" y="1513285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1pPr>
            <a:lvl2pPr indent="-3175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–"/>
              <a:defRPr/>
            </a:lvl2pPr>
            <a:lvl3pPr indent="-3175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3pPr>
            <a:lvl4pPr indent="-3175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–"/>
              <a:defRPr/>
            </a:lvl4pPr>
            <a:lvl5pPr indent="-3175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»"/>
              <a:defRPr/>
            </a:lvl5pPr>
            <a:lvl6pPr indent="-3175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6pPr>
            <a:lvl7pPr indent="-3175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7pPr>
            <a:lvl8pPr indent="-3175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8pPr>
            <a:lvl9pPr indent="-3175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9pPr>
          </a:lstStyle>
          <a:p/>
        </p:txBody>
      </p:sp>
      <p:sp>
        <p:nvSpPr>
          <p:cNvPr id="114" name="Google Shape;114;p31"/>
          <p:cNvSpPr txBox="1"/>
          <p:nvPr>
            <p:ph idx="2" type="body"/>
          </p:nvPr>
        </p:nvSpPr>
        <p:spPr>
          <a:xfrm>
            <a:off x="5145088" y="1513285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1pPr>
            <a:lvl2pPr indent="-3175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–"/>
              <a:defRPr/>
            </a:lvl2pPr>
            <a:lvl3pPr indent="-3175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3pPr>
            <a:lvl4pPr indent="-3175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–"/>
              <a:defRPr/>
            </a:lvl4pPr>
            <a:lvl5pPr indent="-3175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»"/>
              <a:defRPr/>
            </a:lvl5pPr>
            <a:lvl6pPr indent="-3175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6pPr>
            <a:lvl7pPr indent="-3175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7pPr>
            <a:lvl8pPr indent="-3175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8pPr>
            <a:lvl9pPr indent="-3175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 Only">
  <p:cSld name="1_Title 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2"/>
          <p:cNvSpPr txBox="1"/>
          <p:nvPr>
            <p:ph type="title"/>
          </p:nvPr>
        </p:nvSpPr>
        <p:spPr>
          <a:xfrm>
            <a:off x="1145745" y="10916"/>
            <a:ext cx="79983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" name="Google Shape;118;p3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3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buNone/>
              <a:defRPr/>
            </a:lvl1pPr>
            <a:lvl2pPr indent="0" lvl="1" marL="0" marR="0" rtl="0" algn="l">
              <a:buNone/>
              <a:defRPr/>
            </a:lvl2pPr>
            <a:lvl3pPr indent="0" lvl="2" marL="0" marR="0" rtl="0" algn="l">
              <a:buNone/>
              <a:defRPr/>
            </a:lvl3pPr>
            <a:lvl4pPr indent="0" lvl="3" marL="0" marR="0" rtl="0" algn="l">
              <a:buNone/>
              <a:defRPr/>
            </a:lvl4pPr>
            <a:lvl5pPr indent="0" lvl="4" marL="0" marR="0" rtl="0" algn="l">
              <a:buNone/>
              <a:defRPr/>
            </a:lvl5pPr>
            <a:lvl6pPr indent="0" lvl="5" marL="0" marR="0" rtl="0" algn="l">
              <a:buNone/>
              <a:defRPr/>
            </a:lvl6pPr>
            <a:lvl7pPr indent="0" lvl="6" marL="0" marR="0" rtl="0" algn="l">
              <a:buNone/>
              <a:defRPr/>
            </a:lvl7pPr>
            <a:lvl8pPr indent="0" lvl="7" marL="0" marR="0" rtl="0" algn="l">
              <a:buNone/>
              <a:defRPr/>
            </a:lvl8pPr>
            <a:lvl9pPr indent="0" lvl="8" marL="0" marR="0" rtl="0" algn="l">
              <a:buNone/>
              <a:defRPr/>
            </a:lvl9pPr>
          </a:lstStyle>
          <a:p>
            <a:pPr indent="-88900" lvl="0" mar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1" marL="4572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2" marL="9144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3" marL="13716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4" marL="18288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5" marL="22860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  <a:p>
            <a:pPr indent="-88900" lvl="6" marL="2743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88900" lvl="7" marL="3200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  <a:p>
            <a:pPr indent="-88900" lvl="8" marL="3657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Title and Content 1">
  <p:cSld name="3_Title and Content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3"/>
          <p:cNvSpPr/>
          <p:nvPr/>
        </p:nvSpPr>
        <p:spPr>
          <a:xfrm>
            <a:off x="251521" y="123479"/>
            <a:ext cx="8658900" cy="4680600"/>
          </a:xfrm>
          <a:prstGeom prst="roundRect">
            <a:avLst>
              <a:gd fmla="val 2078" name="adj"/>
            </a:avLst>
          </a:prstGeom>
          <a:solidFill>
            <a:schemeClr val="lt1">
              <a:alpha val="7569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3"/>
          <p:cNvSpPr txBox="1"/>
          <p:nvPr>
            <p:ph type="title"/>
          </p:nvPr>
        </p:nvSpPr>
        <p:spPr>
          <a:xfrm>
            <a:off x="395538" y="150782"/>
            <a:ext cx="69198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3"/>
          <p:cNvSpPr txBox="1"/>
          <p:nvPr>
            <p:ph idx="1" type="body"/>
          </p:nvPr>
        </p:nvSpPr>
        <p:spPr>
          <a:xfrm>
            <a:off x="405258" y="987574"/>
            <a:ext cx="8343300" cy="36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48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36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36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36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36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36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33"/>
          <p:cNvSpPr txBox="1"/>
          <p:nvPr>
            <p:ph idx="11" type="ftr"/>
          </p:nvPr>
        </p:nvSpPr>
        <p:spPr>
          <a:xfrm>
            <a:off x="3131840" y="4789886"/>
            <a:ext cx="2897100" cy="3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100750" lvl="1" marL="45635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99900" lvl="2" marL="9127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99053" lvl="3" marL="1369053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98206" lvl="4" marL="1825406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97356" lvl="5" marL="2281756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96508" lvl="6" marL="2738108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95660" lvl="7" marL="319446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94809" lvl="8" marL="3650809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33"/>
          <p:cNvSpPr/>
          <p:nvPr/>
        </p:nvSpPr>
        <p:spPr>
          <a:xfrm>
            <a:off x="0" y="4840003"/>
            <a:ext cx="9144000" cy="323700"/>
          </a:xfrm>
          <a:prstGeom prst="rect">
            <a:avLst/>
          </a:prstGeom>
          <a:solidFill>
            <a:srgbClr val="000000">
              <a:alpha val="30590"/>
            </a:srgbClr>
          </a:solidFill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3"/>
          <p:cNvSpPr/>
          <p:nvPr/>
        </p:nvSpPr>
        <p:spPr>
          <a:xfrm>
            <a:off x="7884368" y="4891587"/>
            <a:ext cx="933224" cy="206197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27" name="Google Shape;127;p33"/>
          <p:cNvGrpSpPr/>
          <p:nvPr/>
        </p:nvGrpSpPr>
        <p:grpSpPr>
          <a:xfrm>
            <a:off x="7541996" y="267495"/>
            <a:ext cx="1512300" cy="801775"/>
            <a:chOff x="7541996" y="267494"/>
            <a:chExt cx="1512300" cy="801775"/>
          </a:xfrm>
        </p:grpSpPr>
        <p:grpSp>
          <p:nvGrpSpPr>
            <p:cNvPr id="128" name="Google Shape;128;p33"/>
            <p:cNvGrpSpPr/>
            <p:nvPr/>
          </p:nvGrpSpPr>
          <p:grpSpPr>
            <a:xfrm>
              <a:off x="7541996" y="277181"/>
              <a:ext cx="1512300" cy="792088"/>
              <a:chOff x="7596202" y="267494"/>
              <a:chExt cx="1512300" cy="792088"/>
            </a:xfrm>
          </p:grpSpPr>
          <p:sp>
            <p:nvSpPr>
              <p:cNvPr id="129" name="Google Shape;129;p33"/>
              <p:cNvSpPr/>
              <p:nvPr/>
            </p:nvSpPr>
            <p:spPr>
              <a:xfrm flipH="1" rot="10800000">
                <a:off x="8964737" y="703482"/>
                <a:ext cx="143700" cy="356100"/>
              </a:xfrm>
              <a:prstGeom prst="rtTriangle">
                <a:avLst/>
              </a:prstGeom>
              <a:solidFill>
                <a:srgbClr val="93B3D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8CB3E3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33"/>
              <p:cNvSpPr/>
              <p:nvPr/>
            </p:nvSpPr>
            <p:spPr>
              <a:xfrm flipH="1">
                <a:off x="7596202" y="267494"/>
                <a:ext cx="1512300" cy="436200"/>
              </a:xfrm>
              <a:prstGeom prst="snip1Rect">
                <a:avLst>
                  <a:gd fmla="val 16667" name="adj"/>
                </a:avLst>
              </a:pr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8CB3E3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1" name="Google Shape;131;p33"/>
            <p:cNvSpPr/>
            <p:nvPr/>
          </p:nvSpPr>
          <p:spPr>
            <a:xfrm>
              <a:off x="7616407" y="267494"/>
              <a:ext cx="1172481" cy="402340"/>
            </a:xfrm>
            <a:prstGeom prst="rect">
              <a:avLst/>
            </a:prstGeom>
            <a:noFill/>
            <a:ln>
              <a:noFill/>
            </a:ln>
          </p:spPr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N NAda">
  <p:cSld name="CUSTOM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709726"/>
            <a:ext cx="7406640" cy="3606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83525" lIns="83525" spcFirstLastPara="1" rIns="83525" wrap="square" tIns="835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b="1" sz="3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83525" lIns="83525" spcFirstLastPara="1" rIns="83525" wrap="square" tIns="83525">
            <a:noAutofit/>
          </a:bodyPr>
          <a:lstStyle>
            <a:lvl1pPr indent="-400050" lvl="0" marL="4572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  <a:defRPr sz="2700">
                <a:solidFill>
                  <a:schemeClr val="dk1"/>
                </a:solidFill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sz="2200">
                <a:solidFill>
                  <a:schemeClr val="dk1"/>
                </a:solidFill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■"/>
              <a:defRPr sz="2200">
                <a:solidFill>
                  <a:schemeClr val="dk1"/>
                </a:solidFill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</p:sldLayoutIdLst>
  <mc:AlternateContent>
    <mc:Choice Requires="p14">
      <p:transition p14:dur="0">
        <p14:prism dir="l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2286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2860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228600" lvl="2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228600" lvl="3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228600" lvl="4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228600" lvl="5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228600" lvl="6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228600" lvl="7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228600" lvl="8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21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hyperlink" Target="https://en.wikipedia.org/wiki/Event-driven_programming" TargetMode="External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hyperlink" Target="https://developer.mozilla.org/en-US/docs/Web/Event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35"/>
          <p:cNvGrpSpPr/>
          <p:nvPr/>
        </p:nvGrpSpPr>
        <p:grpSpPr>
          <a:xfrm>
            <a:off x="-17746" y="0"/>
            <a:ext cx="9211188" cy="5143500"/>
            <a:chOff x="-17746" y="0"/>
            <a:chExt cx="9211188" cy="5715000"/>
          </a:xfrm>
        </p:grpSpPr>
        <p:pic>
          <p:nvPicPr>
            <p:cNvPr descr="rawpixel-com-323215.jpg" id="140" name="Google Shape;140;p35"/>
            <p:cNvPicPr preferRelativeResize="0"/>
            <p:nvPr/>
          </p:nvPicPr>
          <p:blipFill rotWithShape="1">
            <a:blip r:embed="rId3">
              <a:alphaModFix/>
            </a:blip>
            <a:srcRect b="3488" l="0" r="0" t="3479"/>
            <a:stretch/>
          </p:blipFill>
          <p:spPr>
            <a:xfrm>
              <a:off x="-17746" y="0"/>
              <a:ext cx="9205230" cy="5714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bkg.jpg" id="141" name="Google Shape;141;p35"/>
            <p:cNvPicPr preferRelativeResize="0"/>
            <p:nvPr/>
          </p:nvPicPr>
          <p:blipFill>
            <a:blip r:embed="rId4">
              <a:alphaModFix amt="90000"/>
            </a:blip>
            <a:stretch>
              <a:fillRect/>
            </a:stretch>
          </p:blipFill>
          <p:spPr>
            <a:xfrm>
              <a:off x="-11784" y="0"/>
              <a:ext cx="9205225" cy="5715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2" name="Google Shape;142;p35"/>
          <p:cNvGrpSpPr/>
          <p:nvPr/>
        </p:nvGrpSpPr>
        <p:grpSpPr>
          <a:xfrm>
            <a:off x="3507060" y="2308855"/>
            <a:ext cx="2129881" cy="525790"/>
            <a:chOff x="3487403" y="2670898"/>
            <a:chExt cx="2129881" cy="584211"/>
          </a:xfrm>
        </p:grpSpPr>
        <p:pic>
          <p:nvPicPr>
            <p:cNvPr id="143" name="Google Shape;143;p35"/>
            <p:cNvPicPr preferRelativeResize="0"/>
            <p:nvPr/>
          </p:nvPicPr>
          <p:blipFill>
            <a:blip r:embed="rId5">
              <a:alphaModFix amt="8000"/>
            </a:blip>
            <a:stretch>
              <a:fillRect/>
            </a:stretch>
          </p:blipFill>
          <p:spPr>
            <a:xfrm>
              <a:off x="3499759" y="2695609"/>
              <a:ext cx="2117525" cy="55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4" name="Google Shape;144;p3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487403" y="2670898"/>
              <a:ext cx="2117525" cy="559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2F2F2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ancywhitedesk.png" id="149" name="Google Shape;149;p36"/>
          <p:cNvPicPr preferRelativeResize="0"/>
          <p:nvPr/>
        </p:nvPicPr>
        <p:blipFill rotWithShape="1">
          <a:blip r:embed="rId3">
            <a:alphaModFix/>
          </a:blip>
          <a:srcRect b="0" l="0" r="18507" t="2359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6"/>
          <p:cNvSpPr txBox="1"/>
          <p:nvPr/>
        </p:nvSpPr>
        <p:spPr>
          <a:xfrm>
            <a:off x="859125" y="2788025"/>
            <a:ext cx="4506600" cy="9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UI Engineering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 Studio. Day 5</a:t>
            </a:r>
            <a:br>
              <a:rPr b="1" lang="en" sz="3600"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3600">
                <a:latin typeface="Montserrat"/>
                <a:ea typeface="Montserrat"/>
                <a:cs typeface="Montserrat"/>
                <a:sym typeface="Montserrat"/>
              </a:rPr>
              <a:t>Bootcamp: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Javascript Events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p36"/>
          <p:cNvSpPr/>
          <p:nvPr/>
        </p:nvSpPr>
        <p:spPr>
          <a:xfrm>
            <a:off x="161521" y="178268"/>
            <a:ext cx="34608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UI ENGINEERING STUDIO</a:t>
            </a:r>
            <a:endParaRPr b="1" sz="1000">
              <a:solidFill>
                <a:srgbClr val="B7B7B7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Google Shape;152;p36"/>
          <p:cNvSpPr/>
          <p:nvPr/>
        </p:nvSpPr>
        <p:spPr>
          <a:xfrm>
            <a:off x="226720" y="476100"/>
            <a:ext cx="302400" cy="33900"/>
          </a:xfrm>
          <a:prstGeom prst="rect">
            <a:avLst/>
          </a:prstGeom>
          <a:solidFill>
            <a:srgbClr val="A42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Logo4.png" id="153" name="Google Shape;15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526" y="3363878"/>
            <a:ext cx="644806" cy="499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6"/>
          <p:cNvPicPr preferRelativeResize="0"/>
          <p:nvPr/>
        </p:nvPicPr>
        <p:blipFill rotWithShape="1">
          <a:blip r:embed="rId5">
            <a:alphaModFix/>
          </a:blip>
          <a:srcRect b="24127" l="0" r="0" t="0"/>
          <a:stretch/>
        </p:blipFill>
        <p:spPr>
          <a:xfrm>
            <a:off x="470023" y="4730017"/>
            <a:ext cx="661850" cy="1206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7"/>
          <p:cNvPicPr preferRelativeResize="0"/>
          <p:nvPr/>
        </p:nvPicPr>
        <p:blipFill rotWithShape="1">
          <a:blip r:embed="rId3">
            <a:alphaModFix/>
          </a:blip>
          <a:srcRect b="0" l="25274" r="25274" t="0"/>
          <a:stretch/>
        </p:blipFill>
        <p:spPr>
          <a:xfrm>
            <a:off x="5484550" y="265747"/>
            <a:ext cx="3040854" cy="461200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7"/>
          <p:cNvSpPr txBox="1"/>
          <p:nvPr/>
        </p:nvSpPr>
        <p:spPr>
          <a:xfrm>
            <a:off x="681925" y="1020200"/>
            <a:ext cx="3119100" cy="35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Events</a:t>
            </a:r>
            <a:br>
              <a:rPr lang="en"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endParaRPr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Event-driven programming is a programming paradigm in which the flow of the program is determined by events such as user actions (mouse clicks, key presses), sensor outputs, or messages from other programs/threads.</a:t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- </a:t>
            </a:r>
            <a:r>
              <a:rPr lang="en" sz="1000" u="sng">
                <a:solidFill>
                  <a:schemeClr val="hlink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4"/>
              </a:rPr>
              <a:t>Wikipedia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61" name="Google Shape;161;p37"/>
          <p:cNvSpPr/>
          <p:nvPr/>
        </p:nvSpPr>
        <p:spPr>
          <a:xfrm>
            <a:off x="226720" y="476100"/>
            <a:ext cx="302400" cy="33900"/>
          </a:xfrm>
          <a:prstGeom prst="rect">
            <a:avLst/>
          </a:prstGeom>
          <a:solidFill>
            <a:srgbClr val="A42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37"/>
          <p:cNvSpPr/>
          <p:nvPr/>
        </p:nvSpPr>
        <p:spPr>
          <a:xfrm>
            <a:off x="4866258" y="1679288"/>
            <a:ext cx="2098800" cy="589200"/>
          </a:xfrm>
          <a:prstGeom prst="rect">
            <a:avLst/>
          </a:prstGeom>
          <a:solidFill>
            <a:srgbClr val="0AD8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Event Type</a:t>
            </a:r>
            <a:endParaRPr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3" name="Google Shape;163;p37"/>
          <p:cNvSpPr/>
          <p:nvPr/>
        </p:nvSpPr>
        <p:spPr>
          <a:xfrm>
            <a:off x="4866251" y="2358323"/>
            <a:ext cx="2098800" cy="589200"/>
          </a:xfrm>
          <a:prstGeom prst="rect">
            <a:avLst/>
          </a:prstGeom>
          <a:solidFill>
            <a:srgbClr val="0AD8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Commons Events</a:t>
            </a:r>
            <a:endParaRPr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4" name="Google Shape;164;p37"/>
          <p:cNvSpPr/>
          <p:nvPr/>
        </p:nvSpPr>
        <p:spPr>
          <a:xfrm>
            <a:off x="4866250" y="3037359"/>
            <a:ext cx="2098800" cy="589200"/>
          </a:xfrm>
          <a:prstGeom prst="rect">
            <a:avLst/>
          </a:prstGeom>
          <a:solidFill>
            <a:srgbClr val="0AD8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Event Handler</a:t>
            </a:r>
            <a:endParaRPr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165" name="Google Shape;165;p37"/>
          <p:cNvPicPr preferRelativeResize="0"/>
          <p:nvPr/>
        </p:nvPicPr>
        <p:blipFill rotWithShape="1">
          <a:blip r:embed="rId5">
            <a:alphaModFix/>
          </a:blip>
          <a:srcRect b="24127" l="0" r="0" t="0"/>
          <a:stretch/>
        </p:blipFill>
        <p:spPr>
          <a:xfrm>
            <a:off x="470023" y="4730017"/>
            <a:ext cx="661850" cy="12062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7"/>
          <p:cNvSpPr/>
          <p:nvPr/>
        </p:nvSpPr>
        <p:spPr>
          <a:xfrm>
            <a:off x="390121" y="178268"/>
            <a:ext cx="34608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UI ENGINEERING STUDIO</a:t>
            </a:r>
            <a:endParaRPr sz="10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Logo2.png" id="167" name="Google Shape;167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6717" y="279585"/>
            <a:ext cx="153570" cy="1206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/>
          <p:nvPr/>
        </p:nvSpPr>
        <p:spPr>
          <a:xfrm>
            <a:off x="4721575" y="1250850"/>
            <a:ext cx="3586500" cy="1215600"/>
          </a:xfrm>
          <a:prstGeom prst="roundRect">
            <a:avLst>
              <a:gd fmla="val 16667" name="adj"/>
            </a:avLst>
          </a:prstGeom>
          <a:solidFill>
            <a:srgbClr val="1B2B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8"/>
          <p:cNvSpPr txBox="1"/>
          <p:nvPr/>
        </p:nvSpPr>
        <p:spPr>
          <a:xfrm>
            <a:off x="594575" y="565500"/>
            <a:ext cx="41949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UI Boot Camp: JS</a:t>
            </a:r>
            <a:br>
              <a:rPr b="1" lang="en"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Javascript 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Events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226720" y="476100"/>
            <a:ext cx="302400" cy="33900"/>
          </a:xfrm>
          <a:prstGeom prst="rect">
            <a:avLst/>
          </a:prstGeom>
          <a:solidFill>
            <a:srgbClr val="0AD8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8"/>
          <p:cNvSpPr/>
          <p:nvPr/>
        </p:nvSpPr>
        <p:spPr>
          <a:xfrm>
            <a:off x="390121" y="178268"/>
            <a:ext cx="34608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UI ENGINEERING STUDIO</a:t>
            </a:r>
            <a:endParaRPr sz="10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Logo2.png" id="176" name="Google Shape;17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17" y="279585"/>
            <a:ext cx="153570" cy="120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8"/>
          <p:cNvPicPr preferRelativeResize="0"/>
          <p:nvPr/>
        </p:nvPicPr>
        <p:blipFill rotWithShape="1">
          <a:blip r:embed="rId4">
            <a:alphaModFix/>
          </a:blip>
          <a:srcRect b="24127" l="0" r="0" t="0"/>
          <a:stretch/>
        </p:blipFill>
        <p:spPr>
          <a:xfrm>
            <a:off x="385023" y="4699892"/>
            <a:ext cx="661850" cy="12062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8"/>
          <p:cNvSpPr txBox="1"/>
          <p:nvPr/>
        </p:nvSpPr>
        <p:spPr>
          <a:xfrm>
            <a:off x="594575" y="1706325"/>
            <a:ext cx="3460800" cy="25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HTML events</a:t>
            </a: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are "</a:t>
            </a:r>
            <a:r>
              <a:rPr b="1"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things</a:t>
            </a: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" that happen to HTML elements.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 Condensed"/>
              <a:buAutoNum type="alphaLcPeriod"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web page has finished loading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 Condensed"/>
              <a:buAutoNum type="alphaLcPeriod"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input field was changed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boto Condensed"/>
              <a:buAutoNum type="alphaLcPeriod"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button was clicked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00"/>
              <a:buChar char="●"/>
            </a:pPr>
            <a:r>
              <a:rPr b="1" lang="en" sz="1100">
                <a:solidFill>
                  <a:srgbClr val="333333"/>
                </a:solidFill>
              </a:rPr>
              <a:t>DOM Events</a:t>
            </a:r>
            <a:r>
              <a:rPr lang="en" sz="1100">
                <a:solidFill>
                  <a:srgbClr val="333333"/>
                </a:solidFill>
              </a:rPr>
              <a:t> are sent to notify code of interesting things that have taken place. </a:t>
            </a:r>
            <a:r>
              <a:rPr lang="en" u="sng">
                <a:solidFill>
                  <a:schemeClr val="hlink"/>
                </a:solidFill>
                <a:hlinkClick r:id="rId5"/>
              </a:rPr>
              <a:t>-Mozilla</a:t>
            </a:r>
            <a:endParaRPr sz="11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8"/>
          <p:cNvSpPr txBox="1"/>
          <p:nvPr/>
        </p:nvSpPr>
        <p:spPr>
          <a:xfrm>
            <a:off x="4699275" y="1289850"/>
            <a:ext cx="3586500" cy="11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594C5"/>
                </a:solidFill>
                <a:latin typeface="Courier New"/>
                <a:ea typeface="Courier New"/>
                <a:cs typeface="Courier New"/>
                <a:sym typeface="Courier New"/>
              </a:rPr>
              <a:t>&lt;button </a:t>
            </a:r>
            <a:r>
              <a:rPr lang="en" sz="1000">
                <a:solidFill>
                  <a:srgbClr val="6699CC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" sz="1000">
                <a:solidFill>
                  <a:srgbClr val="C594C5"/>
                </a:solidFill>
                <a:latin typeface="Courier New"/>
                <a:ea typeface="Courier New"/>
                <a:cs typeface="Courier New"/>
                <a:sym typeface="Courier New"/>
              </a:rPr>
              <a:t>="document.getElementById('demo')</a:t>
            </a:r>
            <a:endParaRPr sz="1000">
              <a:solidFill>
                <a:srgbClr val="C594C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594C5"/>
                </a:solidFill>
                <a:latin typeface="Courier New"/>
                <a:ea typeface="Courier New"/>
                <a:cs typeface="Courier New"/>
                <a:sym typeface="Courier New"/>
              </a:rPr>
              <a:t>  .innerHTML = Date()"&gt;</a:t>
            </a:r>
            <a:r>
              <a:rPr lang="en" sz="1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 time is?</a:t>
            </a:r>
            <a:r>
              <a:rPr lang="en" sz="1000">
                <a:solidFill>
                  <a:srgbClr val="C594C5"/>
                </a:solidFill>
                <a:latin typeface="Courier New"/>
                <a:ea typeface="Courier New"/>
                <a:cs typeface="Courier New"/>
                <a:sym typeface="Courier New"/>
              </a:rPr>
              <a:t>&lt;/button&gt;</a:t>
            </a:r>
            <a:endParaRPr sz="1000">
              <a:solidFill>
                <a:srgbClr val="CDD3D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0" name="Google Shape;180;p38"/>
          <p:cNvSpPr/>
          <p:nvPr/>
        </p:nvSpPr>
        <p:spPr>
          <a:xfrm>
            <a:off x="4721575" y="2851100"/>
            <a:ext cx="3586500" cy="1257000"/>
          </a:xfrm>
          <a:prstGeom prst="roundRect">
            <a:avLst>
              <a:gd fmla="val 16667" name="adj"/>
            </a:avLst>
          </a:prstGeom>
          <a:solidFill>
            <a:srgbClr val="1B2B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8"/>
          <p:cNvSpPr txBox="1"/>
          <p:nvPr/>
        </p:nvSpPr>
        <p:spPr>
          <a:xfrm>
            <a:off x="5032025" y="3342100"/>
            <a:ext cx="41094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1D1D1"/>
                </a:solidFill>
              </a:rPr>
              <a:t>window</a:t>
            </a:r>
            <a:r>
              <a:rPr lang="en" sz="1100">
                <a:solidFill>
                  <a:srgbClr val="D2CD86"/>
                </a:solidFill>
              </a:rPr>
              <a:t>.</a:t>
            </a:r>
            <a:r>
              <a:rPr lang="en" sz="1100">
                <a:solidFill>
                  <a:schemeClr val="accent1"/>
                </a:solidFill>
              </a:rPr>
              <a:t>addEventListener</a:t>
            </a:r>
            <a:r>
              <a:rPr lang="en" sz="1100">
                <a:solidFill>
                  <a:srgbClr val="D2CD86"/>
                </a:solidFill>
              </a:rPr>
              <a:t>(</a:t>
            </a:r>
            <a:r>
              <a:rPr lang="en" sz="1100">
                <a:solidFill>
                  <a:srgbClr val="00C4C4"/>
                </a:solidFill>
              </a:rPr>
              <a:t>'load'</a:t>
            </a:r>
            <a:r>
              <a:rPr lang="en" sz="1100">
                <a:solidFill>
                  <a:srgbClr val="D2CD86"/>
                </a:solidFill>
              </a:rPr>
              <a:t>,</a:t>
            </a:r>
            <a:r>
              <a:rPr lang="en" sz="1100">
                <a:solidFill>
                  <a:srgbClr val="D1D1D1"/>
                </a:solidFill>
              </a:rPr>
              <a:t> </a:t>
            </a:r>
            <a:r>
              <a:rPr lang="en" sz="1100">
                <a:solidFill>
                  <a:srgbClr val="D2CD86"/>
                </a:solidFill>
              </a:rPr>
              <a:t>()</a:t>
            </a:r>
            <a:r>
              <a:rPr lang="en" sz="1100">
                <a:solidFill>
                  <a:srgbClr val="D1D1D1"/>
                </a:solidFill>
              </a:rPr>
              <a:t> </a:t>
            </a:r>
            <a:r>
              <a:rPr lang="en" sz="1100">
                <a:solidFill>
                  <a:srgbClr val="D2CD86"/>
                </a:solidFill>
              </a:rPr>
              <a:t>=&gt;</a:t>
            </a:r>
            <a:r>
              <a:rPr lang="en" sz="1100">
                <a:solidFill>
                  <a:srgbClr val="D1D1D1"/>
                </a:solidFill>
              </a:rPr>
              <a:t> </a:t>
            </a:r>
            <a:r>
              <a:rPr lang="en" sz="1100">
                <a:solidFill>
                  <a:srgbClr val="FFFFFF"/>
                </a:solidFill>
              </a:rPr>
              <a:t>{</a:t>
            </a:r>
            <a:br>
              <a:rPr lang="en" sz="1100">
                <a:solidFill>
                  <a:srgbClr val="D1D1D1"/>
                </a:solidFill>
              </a:rPr>
            </a:br>
            <a:r>
              <a:rPr lang="en" sz="1100">
                <a:solidFill>
                  <a:srgbClr val="D1D1D1"/>
                </a:solidFill>
              </a:rPr>
              <a:t>  </a:t>
            </a:r>
            <a:r>
              <a:rPr lang="en" sz="1100">
                <a:solidFill>
                  <a:srgbClr val="9999A9"/>
                </a:solidFill>
              </a:rPr>
              <a:t>//window loaded</a:t>
            </a:r>
            <a:br>
              <a:rPr lang="en" sz="1100">
                <a:solidFill>
                  <a:srgbClr val="D1D1D1"/>
                </a:solidFill>
              </a:rPr>
            </a:br>
            <a:r>
              <a:rPr lang="en" sz="1100">
                <a:solidFill>
                  <a:srgbClr val="FFFFFF"/>
                </a:solidFill>
              </a:rPr>
              <a:t>}</a:t>
            </a:r>
            <a:r>
              <a:rPr lang="en" sz="1100">
                <a:solidFill>
                  <a:srgbClr val="D2CD86"/>
                </a:solidFill>
              </a:rPr>
              <a:t>)</a:t>
            </a:r>
            <a:endParaRPr sz="1100">
              <a:solidFill>
                <a:srgbClr val="D2CD86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1D1D1"/>
              </a:solidFill>
            </a:endParaRPr>
          </a:p>
        </p:txBody>
      </p:sp>
      <p:sp>
        <p:nvSpPr>
          <p:cNvPr id="182" name="Google Shape;182;p38"/>
          <p:cNvSpPr txBox="1"/>
          <p:nvPr/>
        </p:nvSpPr>
        <p:spPr>
          <a:xfrm>
            <a:off x="1571225" y="1250850"/>
            <a:ext cx="34608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Roboto Condensed"/>
                <a:ea typeface="Roboto Condensed"/>
                <a:cs typeface="Roboto Condensed"/>
                <a:sym typeface="Roboto Condensed"/>
              </a:rPr>
              <a:t>Everything starts by following an event.</a:t>
            </a:r>
            <a:endParaRPr sz="1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8"/>
          <p:cNvSpPr txBox="1"/>
          <p:nvPr/>
        </p:nvSpPr>
        <p:spPr>
          <a:xfrm>
            <a:off x="4836625" y="769500"/>
            <a:ext cx="22533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Inline Event Handler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38"/>
          <p:cNvSpPr txBox="1"/>
          <p:nvPr/>
        </p:nvSpPr>
        <p:spPr>
          <a:xfrm>
            <a:off x="4721575" y="2427450"/>
            <a:ext cx="22533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IDom Event Handler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9"/>
          <p:cNvSpPr/>
          <p:nvPr/>
        </p:nvSpPr>
        <p:spPr>
          <a:xfrm>
            <a:off x="4721575" y="1250850"/>
            <a:ext cx="3586500" cy="1215600"/>
          </a:xfrm>
          <a:prstGeom prst="roundRect">
            <a:avLst>
              <a:gd fmla="val 16667" name="adj"/>
            </a:avLst>
          </a:prstGeom>
          <a:solidFill>
            <a:srgbClr val="1B2B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9"/>
          <p:cNvSpPr txBox="1"/>
          <p:nvPr/>
        </p:nvSpPr>
        <p:spPr>
          <a:xfrm>
            <a:off x="594575" y="565500"/>
            <a:ext cx="41949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UI Boot Camp: JS</a:t>
            </a:r>
            <a:br>
              <a:rPr b="1" lang="en"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Some Common Events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" name="Google Shape;191;p39"/>
          <p:cNvSpPr/>
          <p:nvPr/>
        </p:nvSpPr>
        <p:spPr>
          <a:xfrm>
            <a:off x="226720" y="476100"/>
            <a:ext cx="302400" cy="33900"/>
          </a:xfrm>
          <a:prstGeom prst="rect">
            <a:avLst/>
          </a:prstGeom>
          <a:solidFill>
            <a:srgbClr val="0AD8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9"/>
          <p:cNvSpPr/>
          <p:nvPr/>
        </p:nvSpPr>
        <p:spPr>
          <a:xfrm>
            <a:off x="390121" y="178268"/>
            <a:ext cx="34608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UI ENGINEERING STUDIO</a:t>
            </a:r>
            <a:endParaRPr sz="10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Logo2.png" id="193" name="Google Shape;1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17" y="279585"/>
            <a:ext cx="153570" cy="120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9"/>
          <p:cNvPicPr preferRelativeResize="0"/>
          <p:nvPr/>
        </p:nvPicPr>
        <p:blipFill rotWithShape="1">
          <a:blip r:embed="rId4">
            <a:alphaModFix/>
          </a:blip>
          <a:srcRect b="24127" l="0" r="0" t="0"/>
          <a:stretch/>
        </p:blipFill>
        <p:spPr>
          <a:xfrm>
            <a:off x="385023" y="4699892"/>
            <a:ext cx="661850" cy="120622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9"/>
          <p:cNvSpPr txBox="1"/>
          <p:nvPr/>
        </p:nvSpPr>
        <p:spPr>
          <a:xfrm>
            <a:off x="594575" y="1706325"/>
            <a:ext cx="3460800" cy="25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00"/>
              <a:buFont typeface="Roboto Condensed"/>
              <a:buChar char="●"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onchange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00"/>
              <a:buChar char="●"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onclick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00"/>
              <a:buChar char="●"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onmouseout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00"/>
              <a:buChar char="●"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onkeydown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00"/>
              <a:buChar char="●"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onload</a:t>
            </a:r>
            <a:endParaRPr/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9"/>
          <p:cNvSpPr txBox="1"/>
          <p:nvPr/>
        </p:nvSpPr>
        <p:spPr>
          <a:xfrm>
            <a:off x="4699275" y="1442250"/>
            <a:ext cx="3586500" cy="11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D1D1D1"/>
                </a:solidFill>
              </a:rPr>
              <a:t>document</a:t>
            </a:r>
            <a:r>
              <a:rPr lang="en" sz="900">
                <a:solidFill>
                  <a:srgbClr val="D2CD86"/>
                </a:solidFill>
              </a:rPr>
              <a:t>.</a:t>
            </a:r>
            <a:r>
              <a:rPr lang="en" sz="900">
                <a:solidFill>
                  <a:srgbClr val="D1D1D1"/>
                </a:solidFill>
              </a:rPr>
              <a:t>getElementById</a:t>
            </a:r>
            <a:r>
              <a:rPr lang="en" sz="900">
                <a:solidFill>
                  <a:srgbClr val="D2CD86"/>
                </a:solidFill>
              </a:rPr>
              <a:t>(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00C4C4"/>
                </a:solidFill>
              </a:rPr>
              <a:t>myBtn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D2CD86"/>
                </a:solidFill>
              </a:rPr>
              <a:t>).</a:t>
            </a:r>
            <a:r>
              <a:rPr lang="en" sz="900">
                <a:solidFill>
                  <a:schemeClr val="accent1"/>
                </a:solidFill>
              </a:rPr>
              <a:t>addEventListener</a:t>
            </a:r>
            <a:r>
              <a:rPr lang="en" sz="900">
                <a:solidFill>
                  <a:srgbClr val="D2CD86"/>
                </a:solidFill>
              </a:rPr>
              <a:t>(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00C4C4"/>
                </a:solidFill>
              </a:rPr>
              <a:t>click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D2CD86"/>
                </a:solidFill>
              </a:rPr>
              <a:t>,</a:t>
            </a:r>
            <a:r>
              <a:rPr lang="en" sz="900">
                <a:solidFill>
                  <a:srgbClr val="D1D1D1"/>
                </a:solidFill>
              </a:rPr>
              <a:t> function</a:t>
            </a:r>
            <a:r>
              <a:rPr lang="en" sz="900">
                <a:solidFill>
                  <a:srgbClr val="D2CD86"/>
                </a:solidFill>
              </a:rPr>
              <a:t>()</a:t>
            </a:r>
            <a:r>
              <a:rPr lang="en" sz="900">
                <a:solidFill>
                  <a:srgbClr val="FFFFFF"/>
                </a:solidFill>
              </a:rPr>
              <a:t>{</a:t>
            </a:r>
            <a:br>
              <a:rPr lang="en" sz="900">
                <a:solidFill>
                  <a:srgbClr val="D1D1D1"/>
                </a:solidFill>
              </a:rPr>
            </a:br>
            <a:r>
              <a:rPr lang="en" sz="900">
                <a:solidFill>
                  <a:srgbClr val="D1D1D1"/>
                </a:solidFill>
              </a:rPr>
              <a:t>    document</a:t>
            </a:r>
            <a:r>
              <a:rPr lang="en" sz="900">
                <a:solidFill>
                  <a:srgbClr val="D2CD86"/>
                </a:solidFill>
              </a:rPr>
              <a:t>.</a:t>
            </a:r>
            <a:r>
              <a:rPr lang="en" sz="900">
                <a:solidFill>
                  <a:schemeClr val="accent1"/>
                </a:solidFill>
              </a:rPr>
              <a:t>getElementById</a:t>
            </a:r>
            <a:r>
              <a:rPr lang="en" sz="900">
                <a:solidFill>
                  <a:srgbClr val="D2CD86"/>
                </a:solidFill>
              </a:rPr>
              <a:t>(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00C4C4"/>
                </a:solidFill>
              </a:rPr>
              <a:t>demo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D2CD86"/>
                </a:solidFill>
              </a:rPr>
              <a:t>).</a:t>
            </a:r>
            <a:r>
              <a:rPr lang="en" sz="900">
                <a:solidFill>
                  <a:srgbClr val="D1D1D1"/>
                </a:solidFill>
              </a:rPr>
              <a:t>innerHTML </a:t>
            </a:r>
            <a:r>
              <a:rPr lang="en" sz="900">
                <a:solidFill>
                  <a:srgbClr val="D2CD86"/>
                </a:solidFill>
              </a:rPr>
              <a:t>=</a:t>
            </a:r>
            <a:r>
              <a:rPr lang="en" sz="900">
                <a:solidFill>
                  <a:srgbClr val="D1D1D1"/>
                </a:solidFill>
              </a:rPr>
              <a:t> 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00C4C4"/>
                </a:solidFill>
              </a:rPr>
              <a:t>Hello World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B060B0"/>
                </a:solidFill>
              </a:rPr>
              <a:t>;</a:t>
            </a:r>
            <a:br>
              <a:rPr lang="en" sz="900">
                <a:solidFill>
                  <a:srgbClr val="D1D1D1"/>
                </a:solidFill>
              </a:rPr>
            </a:br>
            <a:r>
              <a:rPr lang="en" sz="900">
                <a:solidFill>
                  <a:srgbClr val="FFFFFF"/>
                </a:solidFill>
              </a:rPr>
              <a:t>}</a:t>
            </a:r>
            <a:r>
              <a:rPr lang="en" sz="900">
                <a:solidFill>
                  <a:srgbClr val="D2CD86"/>
                </a:solidFill>
              </a:rPr>
              <a:t>)</a:t>
            </a:r>
            <a:r>
              <a:rPr lang="en" sz="900">
                <a:solidFill>
                  <a:srgbClr val="B060B0"/>
                </a:solidFill>
              </a:rPr>
              <a:t>;</a:t>
            </a:r>
            <a:endParaRPr sz="900">
              <a:solidFill>
                <a:srgbClr val="B060B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594C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7" name="Google Shape;197;p39"/>
          <p:cNvSpPr txBox="1"/>
          <p:nvPr/>
        </p:nvSpPr>
        <p:spPr>
          <a:xfrm>
            <a:off x="1571225" y="1250850"/>
            <a:ext cx="3460800" cy="2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 Condensed"/>
                <a:ea typeface="Roboto Condensed"/>
                <a:cs typeface="Roboto Condensed"/>
                <a:sym typeface="Roboto Condensed"/>
              </a:rPr>
              <a:t>Everything starts by following an event.</a:t>
            </a:r>
            <a:endParaRPr sz="10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0"/>
          <p:cNvSpPr/>
          <p:nvPr/>
        </p:nvSpPr>
        <p:spPr>
          <a:xfrm>
            <a:off x="4721575" y="793650"/>
            <a:ext cx="3586500" cy="1215600"/>
          </a:xfrm>
          <a:prstGeom prst="roundRect">
            <a:avLst>
              <a:gd fmla="val 16667" name="adj"/>
            </a:avLst>
          </a:prstGeom>
          <a:solidFill>
            <a:srgbClr val="1B2B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40"/>
          <p:cNvSpPr txBox="1"/>
          <p:nvPr/>
        </p:nvSpPr>
        <p:spPr>
          <a:xfrm>
            <a:off x="594575" y="565500"/>
            <a:ext cx="4194900" cy="8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UI Boot Camp: JS</a:t>
            </a:r>
            <a:br>
              <a:rPr b="1" lang="en"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EVENT HANDLERS</a:t>
            </a:r>
            <a:endParaRPr b="1"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40"/>
          <p:cNvSpPr/>
          <p:nvPr/>
        </p:nvSpPr>
        <p:spPr>
          <a:xfrm>
            <a:off x="226720" y="476100"/>
            <a:ext cx="302400" cy="33900"/>
          </a:xfrm>
          <a:prstGeom prst="rect">
            <a:avLst/>
          </a:prstGeom>
          <a:solidFill>
            <a:srgbClr val="0AD8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40"/>
          <p:cNvSpPr/>
          <p:nvPr/>
        </p:nvSpPr>
        <p:spPr>
          <a:xfrm>
            <a:off x="390121" y="178268"/>
            <a:ext cx="34608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UI ENGINEERING STUDIO</a:t>
            </a:r>
            <a:endParaRPr sz="10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Logo2.png" id="206" name="Google Shape;20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17" y="279585"/>
            <a:ext cx="153570" cy="120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0"/>
          <p:cNvPicPr preferRelativeResize="0"/>
          <p:nvPr/>
        </p:nvPicPr>
        <p:blipFill rotWithShape="1">
          <a:blip r:embed="rId4">
            <a:alphaModFix/>
          </a:blip>
          <a:srcRect b="24127" l="0" r="0" t="0"/>
          <a:stretch/>
        </p:blipFill>
        <p:spPr>
          <a:xfrm>
            <a:off x="385023" y="4699892"/>
            <a:ext cx="661850" cy="120622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0"/>
          <p:cNvSpPr txBox="1"/>
          <p:nvPr/>
        </p:nvSpPr>
        <p:spPr>
          <a:xfrm>
            <a:off x="594575" y="1706325"/>
            <a:ext cx="3460800" cy="25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You can respond to any event using an Event Handler, which is just a </a:t>
            </a:r>
            <a:r>
              <a:rPr b="1"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function</a:t>
            </a: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that’s called when an event occurs.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You can register multiple handlers for the same event, and they will all be called when that event happens.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3333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You can listen on window to intercept “global” events, like the usage of the keyboard, and you can listen on specific elements to check events happening on them, like a mouse click on a button.</a:t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3333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2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40"/>
          <p:cNvSpPr txBox="1"/>
          <p:nvPr/>
        </p:nvSpPr>
        <p:spPr>
          <a:xfrm>
            <a:off x="4851675" y="985050"/>
            <a:ext cx="3586500" cy="11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66170"/>
                </a:solidFill>
              </a:rPr>
              <a:t>const</a:t>
            </a:r>
            <a:r>
              <a:rPr lang="en" sz="1100">
                <a:solidFill>
                  <a:srgbClr val="D1D1D1"/>
                </a:solidFill>
              </a:rPr>
              <a:t> xhr </a:t>
            </a:r>
            <a:r>
              <a:rPr lang="en" sz="1100">
                <a:solidFill>
                  <a:srgbClr val="D2CD86"/>
                </a:solidFill>
              </a:rPr>
              <a:t>=</a:t>
            </a:r>
            <a:r>
              <a:rPr lang="en" sz="1100">
                <a:solidFill>
                  <a:srgbClr val="D1D1D1"/>
                </a:solidFill>
              </a:rPr>
              <a:t> new </a:t>
            </a:r>
            <a:r>
              <a:rPr lang="en" sz="1100">
                <a:solidFill>
                  <a:schemeClr val="accent1"/>
                </a:solidFill>
              </a:rPr>
              <a:t>XMLHttpRequest</a:t>
            </a:r>
            <a:r>
              <a:rPr lang="en" sz="1100">
                <a:solidFill>
                  <a:srgbClr val="D2CD86"/>
                </a:solidFill>
              </a:rPr>
              <a:t>()</a:t>
            </a:r>
            <a:br>
              <a:rPr lang="en" sz="1100">
                <a:solidFill>
                  <a:srgbClr val="D1D1D1"/>
                </a:solidFill>
              </a:rPr>
            </a:br>
            <a:r>
              <a:rPr lang="en" sz="1100">
                <a:solidFill>
                  <a:srgbClr val="D1D1D1"/>
                </a:solidFill>
              </a:rPr>
              <a:t>xhr</a:t>
            </a:r>
            <a:r>
              <a:rPr lang="en" sz="1100">
                <a:solidFill>
                  <a:srgbClr val="D2CD86"/>
                </a:solidFill>
              </a:rPr>
              <a:t>.</a:t>
            </a:r>
            <a:r>
              <a:rPr lang="en" sz="1100">
                <a:solidFill>
                  <a:srgbClr val="D1D1D1"/>
                </a:solidFill>
              </a:rPr>
              <a:t>onreadystatechange </a:t>
            </a:r>
            <a:r>
              <a:rPr lang="en" sz="1100">
                <a:solidFill>
                  <a:srgbClr val="D2CD86"/>
                </a:solidFill>
              </a:rPr>
              <a:t>=</a:t>
            </a:r>
            <a:r>
              <a:rPr lang="en" sz="1100">
                <a:solidFill>
                  <a:srgbClr val="D1D1D1"/>
                </a:solidFill>
              </a:rPr>
              <a:t> </a:t>
            </a:r>
            <a:r>
              <a:rPr lang="en" sz="1100">
                <a:solidFill>
                  <a:srgbClr val="D2CD86"/>
                </a:solidFill>
              </a:rPr>
              <a:t>()</a:t>
            </a:r>
            <a:r>
              <a:rPr lang="en" sz="1100">
                <a:solidFill>
                  <a:srgbClr val="D1D1D1"/>
                </a:solidFill>
              </a:rPr>
              <a:t> </a:t>
            </a:r>
            <a:r>
              <a:rPr lang="en" sz="1100">
                <a:solidFill>
                  <a:srgbClr val="D2CD86"/>
                </a:solidFill>
              </a:rPr>
              <a:t>=&gt;</a:t>
            </a:r>
            <a:r>
              <a:rPr lang="en" sz="1100">
                <a:solidFill>
                  <a:srgbClr val="D1D1D1"/>
                </a:solidFill>
              </a:rPr>
              <a:t> </a:t>
            </a:r>
            <a:r>
              <a:rPr lang="en" sz="1100">
                <a:solidFill>
                  <a:srgbClr val="B060B0"/>
                </a:solidFill>
              </a:rPr>
              <a:t>{</a:t>
            </a:r>
            <a:br>
              <a:rPr lang="en" sz="1100">
                <a:solidFill>
                  <a:srgbClr val="D1D1D1"/>
                </a:solidFill>
              </a:rPr>
            </a:br>
            <a:r>
              <a:rPr lang="en" sz="1100">
                <a:solidFill>
                  <a:srgbClr val="D1D1D1"/>
                </a:solidFill>
              </a:rPr>
              <a:t>  </a:t>
            </a:r>
            <a:r>
              <a:rPr lang="en" sz="1100">
                <a:solidFill>
                  <a:srgbClr val="9999A9"/>
                </a:solidFill>
              </a:rPr>
              <a:t>//.. do something</a:t>
            </a:r>
            <a:br>
              <a:rPr lang="en" sz="1100">
                <a:solidFill>
                  <a:srgbClr val="D1D1D1"/>
                </a:solidFill>
              </a:rPr>
            </a:br>
            <a:r>
              <a:rPr lang="en" sz="1100">
                <a:solidFill>
                  <a:srgbClr val="B060B0"/>
                </a:solidFill>
              </a:rPr>
              <a:t>}</a:t>
            </a:r>
            <a:endParaRPr sz="1100">
              <a:solidFill>
                <a:srgbClr val="B060B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1D1D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594C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0" name="Google Shape;210;p40"/>
          <p:cNvSpPr/>
          <p:nvPr/>
        </p:nvSpPr>
        <p:spPr>
          <a:xfrm>
            <a:off x="4743875" y="2070900"/>
            <a:ext cx="3586500" cy="1215600"/>
          </a:xfrm>
          <a:prstGeom prst="roundRect">
            <a:avLst>
              <a:gd fmla="val 16667" name="adj"/>
            </a:avLst>
          </a:prstGeom>
          <a:solidFill>
            <a:srgbClr val="1B2B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40"/>
          <p:cNvSpPr txBox="1"/>
          <p:nvPr/>
        </p:nvSpPr>
        <p:spPr>
          <a:xfrm>
            <a:off x="4721575" y="2262300"/>
            <a:ext cx="3586500" cy="11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1D1D1"/>
                </a:solidFill>
              </a:rPr>
              <a:t>document</a:t>
            </a:r>
            <a:r>
              <a:rPr lang="en" sz="900">
                <a:solidFill>
                  <a:srgbClr val="D2CD86"/>
                </a:solidFill>
              </a:rPr>
              <a:t>.</a:t>
            </a:r>
            <a:r>
              <a:rPr lang="en" sz="900">
                <a:solidFill>
                  <a:srgbClr val="D1D1D1"/>
                </a:solidFill>
              </a:rPr>
              <a:t>getElementById</a:t>
            </a:r>
            <a:r>
              <a:rPr lang="en" sz="900">
                <a:solidFill>
                  <a:srgbClr val="D2CD86"/>
                </a:solidFill>
              </a:rPr>
              <a:t>(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00C4C4"/>
                </a:solidFill>
              </a:rPr>
              <a:t>myBtn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D2CD86"/>
                </a:solidFill>
              </a:rPr>
              <a:t>).</a:t>
            </a:r>
            <a:r>
              <a:rPr lang="en" sz="900">
                <a:solidFill>
                  <a:schemeClr val="accent1"/>
                </a:solidFill>
              </a:rPr>
              <a:t>addEventListener</a:t>
            </a:r>
            <a:r>
              <a:rPr lang="en" sz="900">
                <a:solidFill>
                  <a:srgbClr val="D2CD86"/>
                </a:solidFill>
              </a:rPr>
              <a:t>(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00C4C4"/>
                </a:solidFill>
              </a:rPr>
              <a:t>click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D2CD86"/>
                </a:solidFill>
              </a:rPr>
              <a:t>,</a:t>
            </a:r>
            <a:r>
              <a:rPr lang="en" sz="900">
                <a:solidFill>
                  <a:srgbClr val="D1D1D1"/>
                </a:solidFill>
              </a:rPr>
              <a:t> function</a:t>
            </a:r>
            <a:r>
              <a:rPr lang="en" sz="900">
                <a:solidFill>
                  <a:srgbClr val="D2CD86"/>
                </a:solidFill>
              </a:rPr>
              <a:t>()</a:t>
            </a:r>
            <a:r>
              <a:rPr lang="en" sz="900">
                <a:solidFill>
                  <a:srgbClr val="FFFFFF"/>
                </a:solidFill>
              </a:rPr>
              <a:t>{</a:t>
            </a:r>
            <a:br>
              <a:rPr lang="en" sz="900">
                <a:solidFill>
                  <a:srgbClr val="D1D1D1"/>
                </a:solidFill>
              </a:rPr>
            </a:br>
            <a:r>
              <a:rPr lang="en" sz="900">
                <a:solidFill>
                  <a:srgbClr val="D1D1D1"/>
                </a:solidFill>
              </a:rPr>
              <a:t>    document</a:t>
            </a:r>
            <a:r>
              <a:rPr lang="en" sz="900">
                <a:solidFill>
                  <a:srgbClr val="D2CD86"/>
                </a:solidFill>
              </a:rPr>
              <a:t>.</a:t>
            </a:r>
            <a:r>
              <a:rPr lang="en" sz="900">
                <a:solidFill>
                  <a:schemeClr val="accent1"/>
                </a:solidFill>
              </a:rPr>
              <a:t>getElementById</a:t>
            </a:r>
            <a:r>
              <a:rPr lang="en" sz="900">
                <a:solidFill>
                  <a:srgbClr val="D2CD86"/>
                </a:solidFill>
              </a:rPr>
              <a:t>(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00C4C4"/>
                </a:solidFill>
              </a:rPr>
              <a:t>demo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D2CD86"/>
                </a:solidFill>
              </a:rPr>
              <a:t>).</a:t>
            </a:r>
            <a:r>
              <a:rPr lang="en" sz="900">
                <a:solidFill>
                  <a:srgbClr val="D1D1D1"/>
                </a:solidFill>
              </a:rPr>
              <a:t>innerHTML </a:t>
            </a:r>
            <a:r>
              <a:rPr lang="en" sz="900">
                <a:solidFill>
                  <a:srgbClr val="D2CD86"/>
                </a:solidFill>
              </a:rPr>
              <a:t>=</a:t>
            </a:r>
            <a:r>
              <a:rPr lang="en" sz="900">
                <a:solidFill>
                  <a:srgbClr val="D1D1D1"/>
                </a:solidFill>
              </a:rPr>
              <a:t> 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00C4C4"/>
                </a:solidFill>
              </a:rPr>
              <a:t>Hello World</a:t>
            </a:r>
            <a:r>
              <a:rPr lang="en" sz="900">
                <a:solidFill>
                  <a:srgbClr val="02D045"/>
                </a:solidFill>
              </a:rPr>
              <a:t>"</a:t>
            </a:r>
            <a:r>
              <a:rPr lang="en" sz="900">
                <a:solidFill>
                  <a:srgbClr val="B060B0"/>
                </a:solidFill>
              </a:rPr>
              <a:t>;</a:t>
            </a:r>
            <a:br>
              <a:rPr lang="en" sz="900">
                <a:solidFill>
                  <a:srgbClr val="D1D1D1"/>
                </a:solidFill>
              </a:rPr>
            </a:br>
            <a:r>
              <a:rPr lang="en" sz="900">
                <a:solidFill>
                  <a:srgbClr val="FFFFFF"/>
                </a:solidFill>
              </a:rPr>
              <a:t>}</a:t>
            </a:r>
            <a:r>
              <a:rPr lang="en" sz="900">
                <a:solidFill>
                  <a:srgbClr val="D2CD86"/>
                </a:solidFill>
              </a:rPr>
              <a:t>)</a:t>
            </a:r>
            <a:r>
              <a:rPr lang="en" sz="900">
                <a:solidFill>
                  <a:srgbClr val="B060B0"/>
                </a:solidFill>
              </a:rPr>
              <a:t>;</a:t>
            </a:r>
            <a:endParaRPr sz="900">
              <a:solidFill>
                <a:srgbClr val="B060B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594C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2" name="Google Shape;212;p40"/>
          <p:cNvSpPr/>
          <p:nvPr/>
        </p:nvSpPr>
        <p:spPr>
          <a:xfrm>
            <a:off x="4721575" y="3399897"/>
            <a:ext cx="3586500" cy="973200"/>
          </a:xfrm>
          <a:prstGeom prst="roundRect">
            <a:avLst>
              <a:gd fmla="val 16667" name="adj"/>
            </a:avLst>
          </a:prstGeom>
          <a:solidFill>
            <a:srgbClr val="1B2B3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40"/>
          <p:cNvSpPr txBox="1"/>
          <p:nvPr/>
        </p:nvSpPr>
        <p:spPr>
          <a:xfrm>
            <a:off x="5004075" y="3820008"/>
            <a:ext cx="41094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1D1D1"/>
                </a:solidFill>
              </a:rPr>
              <a:t>window</a:t>
            </a:r>
            <a:r>
              <a:rPr lang="en" sz="1100">
                <a:solidFill>
                  <a:srgbClr val="D2CD86"/>
                </a:solidFill>
              </a:rPr>
              <a:t>.</a:t>
            </a:r>
            <a:r>
              <a:rPr lang="en" sz="1100">
                <a:solidFill>
                  <a:schemeClr val="accent1"/>
                </a:solidFill>
              </a:rPr>
              <a:t>addEventListener</a:t>
            </a:r>
            <a:r>
              <a:rPr lang="en" sz="1100">
                <a:solidFill>
                  <a:srgbClr val="D2CD86"/>
                </a:solidFill>
              </a:rPr>
              <a:t>(</a:t>
            </a:r>
            <a:r>
              <a:rPr lang="en" sz="1100">
                <a:solidFill>
                  <a:srgbClr val="00C4C4"/>
                </a:solidFill>
              </a:rPr>
              <a:t>'load'</a:t>
            </a:r>
            <a:r>
              <a:rPr lang="en" sz="1100">
                <a:solidFill>
                  <a:srgbClr val="D2CD86"/>
                </a:solidFill>
              </a:rPr>
              <a:t>,</a:t>
            </a:r>
            <a:r>
              <a:rPr lang="en" sz="1100">
                <a:solidFill>
                  <a:srgbClr val="D1D1D1"/>
                </a:solidFill>
              </a:rPr>
              <a:t> </a:t>
            </a:r>
            <a:r>
              <a:rPr lang="en" sz="1100">
                <a:solidFill>
                  <a:srgbClr val="D2CD86"/>
                </a:solidFill>
              </a:rPr>
              <a:t>()</a:t>
            </a:r>
            <a:r>
              <a:rPr lang="en" sz="1100">
                <a:solidFill>
                  <a:srgbClr val="D1D1D1"/>
                </a:solidFill>
              </a:rPr>
              <a:t> </a:t>
            </a:r>
            <a:r>
              <a:rPr lang="en" sz="1100">
                <a:solidFill>
                  <a:srgbClr val="D2CD86"/>
                </a:solidFill>
              </a:rPr>
              <a:t>=&gt;</a:t>
            </a:r>
            <a:r>
              <a:rPr lang="en" sz="1100">
                <a:solidFill>
                  <a:srgbClr val="D1D1D1"/>
                </a:solidFill>
              </a:rPr>
              <a:t> </a:t>
            </a:r>
            <a:r>
              <a:rPr lang="en" sz="1100">
                <a:solidFill>
                  <a:srgbClr val="FFFFFF"/>
                </a:solidFill>
              </a:rPr>
              <a:t>{</a:t>
            </a:r>
            <a:br>
              <a:rPr lang="en" sz="1100">
                <a:solidFill>
                  <a:srgbClr val="D1D1D1"/>
                </a:solidFill>
              </a:rPr>
            </a:br>
            <a:r>
              <a:rPr lang="en" sz="1100">
                <a:solidFill>
                  <a:srgbClr val="D1D1D1"/>
                </a:solidFill>
              </a:rPr>
              <a:t>  </a:t>
            </a:r>
            <a:r>
              <a:rPr lang="en" sz="1100">
                <a:solidFill>
                  <a:srgbClr val="9999A9"/>
                </a:solidFill>
              </a:rPr>
              <a:t>//window loaded</a:t>
            </a:r>
            <a:br>
              <a:rPr lang="en" sz="1100">
                <a:solidFill>
                  <a:srgbClr val="D1D1D1"/>
                </a:solidFill>
              </a:rPr>
            </a:br>
            <a:r>
              <a:rPr lang="en" sz="1100">
                <a:solidFill>
                  <a:srgbClr val="FFFFFF"/>
                </a:solidFill>
              </a:rPr>
              <a:t>}</a:t>
            </a:r>
            <a:r>
              <a:rPr lang="en" sz="1100">
                <a:solidFill>
                  <a:srgbClr val="D2CD86"/>
                </a:solidFill>
              </a:rPr>
              <a:t>)</a:t>
            </a:r>
            <a:endParaRPr sz="1100">
              <a:solidFill>
                <a:srgbClr val="D2CD86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1D1D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41"/>
          <p:cNvGrpSpPr/>
          <p:nvPr/>
        </p:nvGrpSpPr>
        <p:grpSpPr>
          <a:xfrm>
            <a:off x="-17746" y="0"/>
            <a:ext cx="9211188" cy="5143500"/>
            <a:chOff x="-17746" y="0"/>
            <a:chExt cx="9211188" cy="5715000"/>
          </a:xfrm>
        </p:grpSpPr>
        <p:pic>
          <p:nvPicPr>
            <p:cNvPr descr="rawpixel-com-323215.jpg" id="220" name="Google Shape;220;p41"/>
            <p:cNvPicPr preferRelativeResize="0"/>
            <p:nvPr/>
          </p:nvPicPr>
          <p:blipFill rotWithShape="1">
            <a:blip r:embed="rId3">
              <a:alphaModFix/>
            </a:blip>
            <a:srcRect b="3488" l="0" r="0" t="3479"/>
            <a:stretch/>
          </p:blipFill>
          <p:spPr>
            <a:xfrm>
              <a:off x="-17746" y="0"/>
              <a:ext cx="9205230" cy="5714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bkg.jpg" id="221" name="Google Shape;221;p41"/>
            <p:cNvPicPr preferRelativeResize="0"/>
            <p:nvPr/>
          </p:nvPicPr>
          <p:blipFill>
            <a:blip r:embed="rId4">
              <a:alphaModFix amt="90000"/>
            </a:blip>
            <a:stretch>
              <a:fillRect/>
            </a:stretch>
          </p:blipFill>
          <p:spPr>
            <a:xfrm>
              <a:off x="-11784" y="0"/>
              <a:ext cx="9205225" cy="5715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2" name="Google Shape;222;p41"/>
          <p:cNvGrpSpPr/>
          <p:nvPr/>
        </p:nvGrpSpPr>
        <p:grpSpPr>
          <a:xfrm>
            <a:off x="3507060" y="2308855"/>
            <a:ext cx="2129881" cy="525790"/>
            <a:chOff x="3487403" y="2670898"/>
            <a:chExt cx="2129881" cy="584211"/>
          </a:xfrm>
        </p:grpSpPr>
        <p:pic>
          <p:nvPicPr>
            <p:cNvPr id="223" name="Google Shape;223;p41"/>
            <p:cNvPicPr preferRelativeResize="0"/>
            <p:nvPr/>
          </p:nvPicPr>
          <p:blipFill>
            <a:blip r:embed="rId5">
              <a:alphaModFix amt="8000"/>
            </a:blip>
            <a:stretch>
              <a:fillRect/>
            </a:stretch>
          </p:blipFill>
          <p:spPr>
            <a:xfrm>
              <a:off x="3499759" y="2695609"/>
              <a:ext cx="2117525" cy="559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4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487403" y="2670898"/>
              <a:ext cx="2117525" cy="559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